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59" r:id="rId6"/>
    <p:sldId id="258" r:id="rId7"/>
    <p:sldId id="260" r:id="rId8"/>
    <p:sldId id="263" r:id="rId9"/>
    <p:sldId id="261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376" y="200"/>
      </p:cViewPr>
      <p:guideLst/>
    </p:cSldViewPr>
  </p:slideViewPr>
  <p:outlineViewPr>
    <p:cViewPr>
      <p:scale>
        <a:sx n="33" d="100"/>
        <a:sy n="33" d="100"/>
      </p:scale>
      <p:origin x="0" y="-9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80B4-19B4-D940-871A-B4A8C59DBE77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D71D-EFD5-C142-BE6A-58076CBF1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02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91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490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346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969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387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688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4D71D-EFD5-C142-BE6A-58076CBF1BF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CE4374-5C18-3A42-A54A-F353D9086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FFF9B0-4D48-AE49-A347-85BFA6E0F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513CE2-7E64-1D4E-A1AE-ABBCB0B8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B25636-D78D-2343-8FF9-F1AE9000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2DD96F-B38B-4741-B0D1-9ACD6E6C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9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334C8A-0646-8A4F-B721-14EF9AFB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0CDB48-0CF5-CC49-8BA0-BAB2B0CBF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DCB20B-215B-F44C-A71B-E969C192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033E77-CF9C-B44F-A9CD-0C7AEDE3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C9A2E1-EC33-4A45-A754-358BDC8B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04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91D82ED-693C-E542-9F76-3720428EA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57A810-631C-FF4E-A744-D777D425A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89BEAD-959E-5944-9305-C1627E66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DBED6C-C8DB-0F41-9EFF-4CA260BB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7BD0D6-4A1C-E64F-805A-2EB7A10D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69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3AC922-7C5B-BB48-9C7E-7C1AD171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849D13-BA6B-944A-BB44-3B768150A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FD7AFE-9984-C24C-9F4F-A6DEB4E5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405F45-1B49-3149-B45C-6F3FB541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B94B89-847F-6143-B771-66E3074A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84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F5F66-5340-D643-A8D8-9F6FFEB1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580D8E-59B6-2841-A524-A1D64B0B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E0CF18-308A-E248-BC0B-C47C8920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B92FE0-1696-254E-BAE1-295366FC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221BEF-29D9-D34D-8BAD-8EE790AC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63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6DB0F0-1368-D74B-8BAD-9A962FEC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FB6515-BF1C-DA40-B1A0-50CC40838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081EE1-EB57-9244-9C28-E8706BE7A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1931CC0-DEB1-C24D-8E98-96004A01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E390B4D-254B-3E4A-BFCF-1EE980B4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76BCA5-C267-BB4D-A9C5-9E9E6A80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40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3B19B8-3FC4-5E49-9694-2F096E97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0493F-F514-B745-A670-CFFDE66E1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21F42C-D794-A44A-9B9C-CCECA36EE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0DD472-9249-894C-81AC-DB64321D4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0C1024-4C99-2441-AB2A-46EF692F1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3262482-5765-8445-B474-C8481201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49985EB-3B9D-0048-8373-60D43797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FA10C5D-F550-ED47-A53D-E6BA07A2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42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C469B-0043-2D44-9523-AE6FF4CF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29FD7E-B7B0-6046-B57A-92012709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8DF5E7B-EA17-3B44-BEE3-6CA956F9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BCF6B4-D816-4B4B-909C-85C80FE5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89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0E81C67-0C1E-0C4B-AEC9-355D5495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7B11760-9315-7949-AB43-D069A6F8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C4E5E7C-4F4A-834B-924B-A25B8DE4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66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BE647B-1ADD-834A-AD76-A322025E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9A449D-6086-5F4D-8AD5-5C1150CAB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F7D34D-CCD8-7E40-9002-686DBEA31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9446CE8-512A-DC4A-A11D-69057A21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309766-C9A0-AD4F-B122-CD752A53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0387400-696B-CB43-B916-D5BD18FF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94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F1C3E0-E378-024B-B838-D9E6C86A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EE0D086-E978-4E40-B6AC-220022B05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1E0D4C-473E-CD46-B2F4-DD72D32B6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E1EFE5-BA16-B445-BB17-BFB5EC5C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741643A-4713-F64C-A24F-556B0F61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B4B5C5-F4E1-0544-B1CD-FB2B7254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9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E66DE41-9F53-7F42-919F-E282F94C2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BE2A19-0BB9-9B4A-AEAB-41D7685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C4307A-93A5-7B44-8D6B-9BC9FA7C0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EAE0B-0963-3546-9A45-3A5EB29D7EC9}" type="datetimeFigureOut">
              <a:rPr lang="pl-PL" smtClean="0"/>
              <a:t>28.09.2022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462CCD-E831-764B-900B-55D10A87D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8A43AA-7758-524B-A7F0-BA44058A4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CA70-861C-BA40-9A11-AD06BED232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8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1DF08-CE81-B041-BBD9-C0F024E85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 dalej w </a:t>
            </a:r>
            <a:r>
              <a:rPr lang="pl-PL" dirty="0" err="1"/>
              <a:t>Triggo</a:t>
            </a:r>
            <a:br>
              <a:rPr lang="pl-PL" dirty="0"/>
            </a:br>
            <a:r>
              <a:rPr lang="pl-PL" dirty="0"/>
              <a:t>stan na koniec września…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9946B5C-F97C-784F-A07F-D04B4B501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28 września 2022, </a:t>
            </a:r>
            <a:r>
              <a:rPr lang="pl-PL" dirty="0" err="1"/>
              <a:t>tele</a:t>
            </a:r>
            <a:r>
              <a:rPr lang="pl-PL" dirty="0"/>
              <a:t> z Zespołem</a:t>
            </a:r>
          </a:p>
        </p:txBody>
      </p:sp>
    </p:spTree>
    <p:extLst>
      <p:ext uri="{BB962C8B-B14F-4D97-AF65-F5344CB8AC3E}">
        <p14:creationId xmlns:p14="http://schemas.microsoft.com/office/powerpoint/2010/main" val="340524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055DD-2E8A-394A-8902-2DFA0300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ToDo</a:t>
            </a:r>
            <a:r>
              <a:rPr lang="pl-PL" dirty="0"/>
              <a:t> </a:t>
            </a:r>
            <a:r>
              <a:rPr lang="pl-PL"/>
              <a:t>na już!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B84B9B-3975-0848-B0F0-991656BEF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Czy MDCS ma </a:t>
            </a:r>
            <a:r>
              <a:rPr lang="pl-PL" dirty="0" err="1"/>
              <a:t>zwoleninei</a:t>
            </a:r>
            <a:r>
              <a:rPr lang="pl-PL" dirty="0"/>
              <a:t> podatkowe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Kto przejmuje MDC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Skąd pieniądze dla MDCS</a:t>
            </a:r>
          </a:p>
        </p:txBody>
      </p:sp>
    </p:spTree>
    <p:extLst>
      <p:ext uri="{BB962C8B-B14F-4D97-AF65-F5344CB8AC3E}">
        <p14:creationId xmlns:p14="http://schemas.microsoft.com/office/powerpoint/2010/main" val="302143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398680-354B-3242-83C9-0274D161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Zarys plany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9DEBCA-1F03-814B-9566-01C315737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b="1" dirty="0"/>
              <a:t>Przejmujemy MDCS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Uruchamiamy testy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Walczymy o kapitał dla MDCS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Z MDCS finansujemy TSA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Tworzymy TH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Decyzja o przyszłości na NC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59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8E8601-97E0-2F4B-BE34-78AB32C0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Powiększamy grupę kapitałową o MDCS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76E7C5-102A-8D46-96D4-417A00F90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przejmujemy spółkę od Adama i Jacka spółkę za wartość kapitału (1 funta)</a:t>
            </a:r>
          </a:p>
          <a:p>
            <a:r>
              <a:rPr lang="pl-PL" dirty="0"/>
              <a:t>mamy świadomość, że na spółce ciążą zobowiązania - Adam je oszacował</a:t>
            </a:r>
          </a:p>
          <a:p>
            <a:pPr lvl="1"/>
            <a:r>
              <a:rPr lang="pl-PL" dirty="0"/>
              <a:t>Co dokładnie jest zadłużeniem -&gt; list Adama</a:t>
            </a:r>
          </a:p>
          <a:p>
            <a:pPr lvl="1"/>
            <a:r>
              <a:rPr lang="pl-PL" dirty="0"/>
              <a:t>Kto pokryje pierwsze zobowiązanie MDCS? </a:t>
            </a:r>
          </a:p>
          <a:p>
            <a:r>
              <a:rPr lang="pl-PL" dirty="0"/>
              <a:t>Adam formalnie dalej jest prezesem ale działamy jako zespół</a:t>
            </a:r>
          </a:p>
          <a:p>
            <a:r>
              <a:rPr lang="pl-PL" dirty="0"/>
              <a:t>Strategia MDCS bez zmian: rynek karetek w Anglii  i w okolicach.</a:t>
            </a:r>
          </a:p>
          <a:p>
            <a:r>
              <a:rPr lang="pl-PL" dirty="0"/>
              <a:t>pracę prawną nad tym przejęciem wykonamy sami -&gt; Iwona, Adam</a:t>
            </a:r>
          </a:p>
          <a:p>
            <a:r>
              <a:rPr lang="pl-PL" dirty="0"/>
              <a:t>operacyjnie: Paweł, Adam - umawiacie się z </a:t>
            </a:r>
            <a:r>
              <a:rPr lang="pl-PL" dirty="0" err="1"/>
              <a:t>Horibą</a:t>
            </a:r>
            <a:r>
              <a:rPr lang="pl-PL" dirty="0"/>
              <a:t> na testy i do roboty</a:t>
            </a:r>
          </a:p>
          <a:p>
            <a:r>
              <a:rPr lang="pl-PL" dirty="0"/>
              <a:t>Jeszcze jest jeden warunek: </a:t>
            </a:r>
            <a:r>
              <a:rPr lang="pl-PL" b="1" dirty="0" err="1">
                <a:solidFill>
                  <a:srgbClr val="FF0000"/>
                </a:solidFill>
              </a:rPr>
              <a:t>ToDo</a:t>
            </a:r>
            <a:r>
              <a:rPr lang="pl-PL" b="1" dirty="0">
                <a:solidFill>
                  <a:srgbClr val="FF0000"/>
                </a:solidFill>
              </a:rPr>
              <a:t>: </a:t>
            </a:r>
            <a:r>
              <a:rPr lang="pl-PL" dirty="0"/>
              <a:t>pilnie sprawdzić czy MDCS ma te zwolnienia podatkowe dla Brytyjczyków, bo jest już starsza niż 2 lata… 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25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1D7527-DA51-F240-BA3A-4155DDDD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5620"/>
            <a:ext cx="10515600" cy="5541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 Cześć Wojtku,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Poniżej wycena (zadłużenie !!!) MDCS: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err="1"/>
              <a:t>Horiba</a:t>
            </a:r>
            <a:r>
              <a:rPr lang="pl-PL" sz="2000" dirty="0"/>
              <a:t> Mira                               GBP 36000</a:t>
            </a:r>
          </a:p>
          <a:p>
            <a:pPr marL="0" indent="0">
              <a:buNone/>
            </a:pPr>
            <a:r>
              <a:rPr lang="pl-PL" sz="2000" dirty="0"/>
              <a:t>EBS (</a:t>
            </a:r>
            <a:r>
              <a:rPr lang="pl-PL" sz="2000" dirty="0" err="1"/>
              <a:t>Ksiegowi</a:t>
            </a:r>
            <a:r>
              <a:rPr lang="pl-PL" sz="2000" dirty="0"/>
              <a:t>)                            GBP 2500</a:t>
            </a:r>
          </a:p>
          <a:p>
            <a:pPr marL="0" indent="0">
              <a:buNone/>
            </a:pPr>
            <a:r>
              <a:rPr lang="pl-PL" sz="2000" dirty="0"/>
              <a:t>Zwrot </a:t>
            </a:r>
            <a:r>
              <a:rPr lang="pl-PL" sz="2000" dirty="0" err="1"/>
              <a:t>Kosztow</a:t>
            </a:r>
            <a:r>
              <a:rPr lang="pl-PL" sz="2000" dirty="0"/>
              <a:t> ( </a:t>
            </a:r>
            <a:r>
              <a:rPr lang="pl-PL" sz="2000" dirty="0" err="1"/>
              <a:t>Pozyczki</a:t>
            </a:r>
            <a:r>
              <a:rPr lang="pl-PL" sz="2000" dirty="0"/>
              <a:t> </a:t>
            </a:r>
            <a:r>
              <a:rPr lang="pl-PL" sz="2000" dirty="0" err="1"/>
              <a:t>AdamP</a:t>
            </a:r>
            <a:r>
              <a:rPr lang="pl-PL" sz="2000" dirty="0"/>
              <a:t> do MDCS)      GBP 5000</a:t>
            </a:r>
          </a:p>
          <a:p>
            <a:pPr marL="0" indent="0">
              <a:buNone/>
            </a:pPr>
            <a:r>
              <a:rPr lang="pl-PL" sz="2000" dirty="0"/>
              <a:t>Christian                                GBP 10000</a:t>
            </a:r>
          </a:p>
          <a:p>
            <a:pPr marL="0" indent="0">
              <a:buNone/>
            </a:pPr>
            <a:r>
              <a:rPr lang="pl-PL" sz="2000" dirty="0"/>
              <a:t>Praca Adam (7000)/Jacek(5500)/Robert(1500)   GBP 14000</a:t>
            </a:r>
          </a:p>
          <a:p>
            <a:pPr marL="0" indent="0">
              <a:buNone/>
            </a:pPr>
            <a:r>
              <a:rPr lang="pl-PL" sz="2000" dirty="0"/>
              <a:t>==================================================   </a:t>
            </a:r>
          </a:p>
          <a:p>
            <a:pPr marL="0" indent="0">
              <a:buNone/>
            </a:pPr>
            <a:r>
              <a:rPr lang="pl-PL" sz="2000" dirty="0"/>
              <a:t>Razem                                   GBP 67,500  </a:t>
            </a:r>
          </a:p>
          <a:p>
            <a:pPr marL="0" indent="0">
              <a:buNone/>
            </a:pPr>
            <a:r>
              <a:rPr lang="pl-PL" sz="2000" dirty="0"/>
              <a:t>                                </a:t>
            </a:r>
          </a:p>
          <a:p>
            <a:pPr marL="0" indent="0">
              <a:buNone/>
            </a:pPr>
            <a:r>
              <a:rPr lang="pl-PL" sz="2000" dirty="0"/>
              <a:t>Po dzisiejszym kursie NBP 1:5.2833 to PLN  356,622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789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20A39-0974-4242-8C86-7CB10A38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Podpisujemy umowę o współpracy TSA - MDCS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7748DB-F68B-A24C-949F-0A7B3E17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Ta umowa była już spisana i Iwona nad nią pracowała - odkopać (Adam i Iwona)</a:t>
            </a:r>
          </a:p>
          <a:p>
            <a:pPr lvl="0"/>
            <a:r>
              <a:rPr lang="pl-PL" dirty="0"/>
              <a:t>W umowie jest przekazanie ograniczonej licencji - więc MDCS będzie coś miał.</a:t>
            </a:r>
          </a:p>
          <a:p>
            <a:pPr lvl="0"/>
            <a:r>
              <a:rPr lang="pl-PL" dirty="0"/>
              <a:t>Ta umowa ma zapewnić finansowanie TSA. Ale czy MDCS ma pieniądze? Nie!</a:t>
            </a:r>
          </a:p>
          <a:p>
            <a:pPr lvl="0"/>
            <a:r>
              <a:rPr lang="pl-PL" dirty="0"/>
              <a:t>Uwaga: umowa </a:t>
            </a:r>
            <a:r>
              <a:rPr lang="pl-PL" dirty="0" err="1"/>
              <a:t>licdncyjna</a:t>
            </a:r>
            <a:r>
              <a:rPr lang="pl-PL" dirty="0"/>
              <a:t> jest już podpisana, jeszcze przez Rafała.</a:t>
            </a:r>
          </a:p>
        </p:txBody>
      </p:sp>
    </p:spTree>
    <p:extLst>
      <p:ext uri="{BB962C8B-B14F-4D97-AF65-F5344CB8AC3E}">
        <p14:creationId xmlns:p14="http://schemas.microsoft.com/office/powerpoint/2010/main" val="172199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F4C7F-5F96-9841-B2C5-3CF8FC41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Walczymy o kapitał dla MDCS - kluczowy moment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A05F57-1C1C-674A-A75E-6C11D963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może wiodący akcjonariusze TSA coś tam wpłacą i będą akcjonariuszami MDCS</a:t>
            </a:r>
          </a:p>
          <a:p>
            <a:pPr lvl="0"/>
            <a:r>
              <a:rPr lang="pl-PL" dirty="0"/>
              <a:t>coś tam wpłacą aby zacząć - minimum to kilka </a:t>
            </a:r>
            <a:r>
              <a:rPr lang="pl-PL" dirty="0" err="1"/>
              <a:t>tys</a:t>
            </a:r>
            <a:r>
              <a:rPr lang="pl-PL" dirty="0"/>
              <a:t> funtów na fakturę dla Krystiana</a:t>
            </a:r>
          </a:p>
          <a:p>
            <a:pPr lvl="0"/>
            <a:r>
              <a:rPr lang="pl-PL" dirty="0"/>
              <a:t>zgodzą się na to aby Krystian przyprowadził inwestorów. Propozycja, że 2mln czegoś za 10% MDCS wydaje się być cudowna wystarczającym na testy i na uratowanie TSA poprzez sprzedaż czego (licencji, pracy)…</a:t>
            </a:r>
          </a:p>
          <a:p>
            <a:pPr lvl="0"/>
            <a:r>
              <a:rPr lang="pl-PL" b="1" u="sng" dirty="0">
                <a:solidFill>
                  <a:srgbClr val="FF0000"/>
                </a:solidFill>
              </a:rPr>
              <a:t>To jest kluczowe</a:t>
            </a:r>
            <a:r>
              <a:rPr lang="pl-PL" dirty="0">
                <a:solidFill>
                  <a:srgbClr val="FF0000"/>
                </a:solidFill>
              </a:rPr>
              <a:t>. .. … … …. ….. …. …. …. </a:t>
            </a:r>
          </a:p>
        </p:txBody>
      </p:sp>
    </p:spTree>
    <p:extLst>
      <p:ext uri="{BB962C8B-B14F-4D97-AF65-F5344CB8AC3E}">
        <p14:creationId xmlns:p14="http://schemas.microsoft.com/office/powerpoint/2010/main" val="206465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7677E-869C-704A-B219-43F6DF81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Testy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976723-6EAD-C34E-B27D-94D1BE7D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Pojazdy pojechały, testy jakoś przebiegają…</a:t>
            </a:r>
          </a:p>
          <a:p>
            <a:pPr lvl="0"/>
            <a:r>
              <a:rPr lang="pl-PL" dirty="0"/>
              <a:t>jeżeli jest pojawi się finansowanie z MDCS w TSA to powinna być informacja dla rynku</a:t>
            </a:r>
          </a:p>
          <a:p>
            <a:pPr lvl="0"/>
            <a:r>
              <a:rPr lang="pl-PL" dirty="0"/>
              <a:t>Ale TSA nie ma być centrum!</a:t>
            </a:r>
          </a:p>
          <a:p>
            <a:pPr lvl="0"/>
            <a:endParaRPr lang="pl-PL" dirty="0"/>
          </a:p>
          <a:p>
            <a:pPr lvl="0"/>
            <a:endParaRPr lang="pl-PL" dirty="0"/>
          </a:p>
          <a:p>
            <a:pPr lvl="0"/>
            <a:r>
              <a:rPr lang="pl-PL" dirty="0"/>
              <a:t>A potem projektowanie kabiny z </a:t>
            </a:r>
            <a:r>
              <a:rPr lang="pl-PL" dirty="0" err="1"/>
              <a:t>Penso</a:t>
            </a:r>
            <a:endParaRPr lang="pl-PL" dirty="0"/>
          </a:p>
          <a:p>
            <a:pPr lvl="1"/>
            <a:r>
              <a:rPr lang="pl-PL" dirty="0"/>
              <a:t>Finansowanie na to od nowych inwestorów MDCS</a:t>
            </a:r>
          </a:p>
          <a:p>
            <a:pPr lvl="1"/>
            <a:r>
              <a:rPr lang="pl-PL" dirty="0"/>
              <a:t>IP zostaje w MDCS ale i TSA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9106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8E8601-97E0-2F4B-BE34-78AB32C0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Powiększamy grupę kapitałową o TH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76E7C5-102A-8D46-96D4-417A00F90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centrum ma być TH</a:t>
            </a:r>
          </a:p>
          <a:p>
            <a:r>
              <a:rPr lang="pl-PL" dirty="0"/>
              <a:t>Możemy przejąć też  od Adama i Jacka </a:t>
            </a:r>
            <a:r>
              <a:rPr lang="pl-PL" dirty="0" err="1"/>
              <a:t>Triggo</a:t>
            </a:r>
            <a:r>
              <a:rPr lang="pl-PL" dirty="0"/>
              <a:t> </a:t>
            </a:r>
            <a:r>
              <a:rPr lang="pl-PL" dirty="0" err="1"/>
              <a:t>Mobility</a:t>
            </a:r>
            <a:r>
              <a:rPr lang="pl-PL" dirty="0"/>
              <a:t> albo coś nowego</a:t>
            </a:r>
          </a:p>
          <a:p>
            <a:r>
              <a:rPr lang="pl-PL" dirty="0"/>
              <a:t>Kluczowi akcjonariusze obejmą tam udziały w zamian za akcje z TSA</a:t>
            </a:r>
          </a:p>
          <a:p>
            <a:r>
              <a:rPr lang="pl-PL" dirty="0"/>
              <a:t>Tam będziemy szukać kapitału</a:t>
            </a:r>
          </a:p>
          <a:p>
            <a:r>
              <a:rPr lang="pl-PL" dirty="0"/>
              <a:t>…. I wtedy pojawi się </a:t>
            </a:r>
            <a:r>
              <a:rPr lang="pl-PL" dirty="0" err="1"/>
              <a:t>decycja</a:t>
            </a:r>
            <a:r>
              <a:rPr lang="pl-PL" dirty="0"/>
              <a:t> – zdejmować z NC czy nie?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423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04C450-72D1-9D41-BB1E-43007796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Zmiany w TSA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5B1927-A188-924E-AD68-075B634F0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zmiana zarządu ?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Potem ...</a:t>
            </a:r>
          </a:p>
          <a:p>
            <a:pPr lvl="0"/>
            <a:r>
              <a:rPr lang="pl-PL" dirty="0"/>
              <a:t>… przenosimy swoje udziały do TH (może tą funkcje pełnić </a:t>
            </a:r>
            <a:r>
              <a:rPr lang="pl-PL" dirty="0" err="1"/>
              <a:t>Triggo</a:t>
            </a:r>
            <a:r>
              <a:rPr lang="pl-PL" dirty="0"/>
              <a:t> </a:t>
            </a:r>
            <a:r>
              <a:rPr lang="pl-PL" dirty="0" err="1"/>
              <a:t>Mobility</a:t>
            </a:r>
            <a:r>
              <a:rPr lang="pl-PL" dirty="0"/>
              <a:t> Ltd.)</a:t>
            </a:r>
          </a:p>
          <a:p>
            <a:pPr lvl="0"/>
            <a:r>
              <a:rPr lang="pl-PL" dirty="0"/>
              <a:t>do TH zapraszamy pozostałych akcjonariuszy TSA - kto chce, może….</a:t>
            </a:r>
          </a:p>
          <a:p>
            <a:pPr lvl="0"/>
            <a:r>
              <a:rPr lang="pl-PL" dirty="0"/>
              <a:t>do TH szukamy większego kapitału, który może być użyty na …</a:t>
            </a:r>
          </a:p>
          <a:p>
            <a:pPr lvl="0"/>
            <a:r>
              <a:rPr lang="pl-PL" dirty="0"/>
              <a:t>…. kolejne spółki operacyjne (</a:t>
            </a:r>
            <a:r>
              <a:rPr lang="pl-PL" dirty="0" err="1"/>
              <a:t>verticale</a:t>
            </a:r>
            <a:r>
              <a:rPr lang="pl-PL" dirty="0"/>
              <a:t>)</a:t>
            </a:r>
          </a:p>
          <a:p>
            <a:pPr lvl="0"/>
            <a:r>
              <a:rPr lang="pl-PL" dirty="0"/>
              <a:t>… spółkę produkcyjną - może w Polsce a może nie</a:t>
            </a:r>
          </a:p>
          <a:p>
            <a:pPr lvl="0"/>
            <a:r>
              <a:rPr lang="pl-PL" dirty="0"/>
              <a:t>Pytanie czy zdejmować TSA z giełdy czy nie jest otwarte…. można </a:t>
            </a:r>
            <a:r>
              <a:rPr lang="pl-PL" dirty="0" err="1"/>
              <a:t>wykrzystać</a:t>
            </a:r>
            <a:r>
              <a:rPr lang="pl-PL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26163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730</Words>
  <Application>Microsoft Macintosh PowerPoint</Application>
  <PresentationFormat>Panoramiczny</PresentationFormat>
  <Paragraphs>78</Paragraphs>
  <Slides>10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Co dalej w Triggo stan na koniec września…</vt:lpstr>
      <vt:lpstr>Zarys plany</vt:lpstr>
      <vt:lpstr>Powiększamy grupę kapitałową o MDCS</vt:lpstr>
      <vt:lpstr>Prezentacja programu PowerPoint</vt:lpstr>
      <vt:lpstr>Podpisujemy umowę o współpracy TSA - MDCS</vt:lpstr>
      <vt:lpstr>Walczymy o kapitał dla MDCS - kluczowy moment</vt:lpstr>
      <vt:lpstr>Testy </vt:lpstr>
      <vt:lpstr>Powiększamy grupę kapitałową o TH</vt:lpstr>
      <vt:lpstr>Zmiany w TSA</vt:lpstr>
      <vt:lpstr>ToDo na już!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Koniec września…</dc:title>
  <dc:creator>Wojciech Apel</dc:creator>
  <cp:lastModifiedBy>Wojciech Apel</cp:lastModifiedBy>
  <cp:revision>9</cp:revision>
  <dcterms:created xsi:type="dcterms:W3CDTF">2022-09-28T07:45:16Z</dcterms:created>
  <dcterms:modified xsi:type="dcterms:W3CDTF">2022-09-28T09:17:31Z</dcterms:modified>
</cp:coreProperties>
</file>